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6" dt="2024-10-10T16:14:05.45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55" d="100"/>
          <a:sy n="55" d="100"/>
        </p:scale>
        <p:origin x="228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0T16:14:18.568" v="1684" actId="1035"/>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01T22:44:32.509" v="1646"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01T22:43:40.065" v="1644" actId="1076"/>
          <ac:spMkLst>
            <pc:docMk/>
            <pc:sldMk cId="3032743807" sldId="299"/>
            <ac:spMk id="8" creationId="{E6431F25-02BE-2F9E-7B21-811F78A9CCA0}"/>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01T22:41:27.879" v="1580" actId="1076"/>
          <ac:picMkLst>
            <pc:docMk/>
            <pc:sldMk cId="3032743807" sldId="299"/>
            <ac:picMk id="7" creationId="{2012ECE3-F595-A2BE-AFC0-526F53695C29}"/>
          </ac:picMkLst>
        </pc:picChg>
        <pc:picChg chg="add mod">
          <ac:chgData name="William Roosa" userId="b17c6545b7781650" providerId="LiveId" clId="{87636619-2758-4535-BB81-61534DA2EFCF}" dt="2024-10-01T22:44:32.509" v="1646"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8" y="3622360"/>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9" y="6222461"/>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1" y="6767401"/>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1923</TotalTime>
  <Words>3774</Words>
  <Application>Microsoft Office PowerPoint</Application>
  <PresentationFormat>Custom</PresentationFormat>
  <Paragraphs>448</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22</cp:revision>
  <dcterms:created xsi:type="dcterms:W3CDTF">2024-08-20T15:24:36Z</dcterms:created>
  <dcterms:modified xsi:type="dcterms:W3CDTF">2024-10-10T16:14:27Z</dcterms:modified>
</cp:coreProperties>
</file>